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63" r:id="rId3"/>
    <p:sldId id="257" r:id="rId4"/>
    <p:sldId id="264" r:id="rId5"/>
    <p:sldId id="312" r:id="rId6"/>
    <p:sldId id="259" r:id="rId7"/>
    <p:sldId id="258" r:id="rId8"/>
    <p:sldId id="260" r:id="rId9"/>
    <p:sldId id="261" r:id="rId10"/>
    <p:sldId id="262" r:id="rId11"/>
    <p:sldId id="280" r:id="rId12"/>
    <p:sldId id="265" r:id="rId13"/>
    <p:sldId id="266" r:id="rId14"/>
    <p:sldId id="267" r:id="rId15"/>
    <p:sldId id="268" r:id="rId16"/>
    <p:sldId id="269" r:id="rId17"/>
    <p:sldId id="277" r:id="rId18"/>
    <p:sldId id="270" r:id="rId19"/>
    <p:sldId id="278" r:id="rId20"/>
    <p:sldId id="271" r:id="rId21"/>
    <p:sldId id="279" r:id="rId22"/>
    <p:sldId id="272" r:id="rId23"/>
    <p:sldId id="273" r:id="rId24"/>
    <p:sldId id="274" r:id="rId25"/>
    <p:sldId id="275" r:id="rId26"/>
    <p:sldId id="276" r:id="rId2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2971" autoAdjust="0"/>
  </p:normalViewPr>
  <p:slideViewPr>
    <p:cSldViewPr>
      <p:cViewPr>
        <p:scale>
          <a:sx n="66" d="100"/>
          <a:sy n="66" d="100"/>
        </p:scale>
        <p:origin x="-1074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92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75D7B-E880-4C30-A4BD-0D57CB8E9328}" type="datetimeFigureOut">
              <a:rPr lang="ko-KR" altLang="en-US" smtClean="0"/>
              <a:pPr/>
              <a:t>2012-07-13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A5CD2-EC36-4A66-9A06-B97E68C6310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A5CD2-EC36-4A66-9A06-B97E68C6310A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DD49-100F-4B53-A860-B5E19BDFE273}" type="datetimeFigureOut">
              <a:rPr lang="ko-KR" altLang="en-US" smtClean="0"/>
              <a:pPr/>
              <a:t>2012-07-13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A7FB-2AD1-4A8F-AE2D-EF1AE192199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DD49-100F-4B53-A860-B5E19BDFE273}" type="datetimeFigureOut">
              <a:rPr lang="ko-KR" altLang="en-US" smtClean="0"/>
              <a:pPr/>
              <a:t>2012-07-13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A7FB-2AD1-4A8F-AE2D-EF1AE192199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DD49-100F-4B53-A860-B5E19BDFE273}" type="datetimeFigureOut">
              <a:rPr lang="ko-KR" altLang="en-US" smtClean="0"/>
              <a:pPr/>
              <a:t>2012-07-13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A7FB-2AD1-4A8F-AE2D-EF1AE192199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DD49-100F-4B53-A860-B5E19BDFE273}" type="datetimeFigureOut">
              <a:rPr lang="ko-KR" altLang="en-US" smtClean="0"/>
              <a:pPr/>
              <a:t>2012-07-13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A7FB-2AD1-4A8F-AE2D-EF1AE192199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DD49-100F-4B53-A860-B5E19BDFE273}" type="datetimeFigureOut">
              <a:rPr lang="ko-KR" altLang="en-US" smtClean="0"/>
              <a:pPr/>
              <a:t>2012-07-13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6F1A7FB-2AD1-4A8F-AE2D-EF1AE192199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DD49-100F-4B53-A860-B5E19BDFE273}" type="datetimeFigureOut">
              <a:rPr lang="ko-KR" altLang="en-US" smtClean="0"/>
              <a:pPr/>
              <a:t>2012-07-13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A7FB-2AD1-4A8F-AE2D-EF1AE192199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DD49-100F-4B53-A860-B5E19BDFE273}" type="datetimeFigureOut">
              <a:rPr lang="ko-KR" altLang="en-US" smtClean="0"/>
              <a:pPr/>
              <a:t>2012-07-13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A7FB-2AD1-4A8F-AE2D-EF1AE192199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DD49-100F-4B53-A860-B5E19BDFE273}" type="datetimeFigureOut">
              <a:rPr lang="ko-KR" altLang="en-US" smtClean="0"/>
              <a:pPr/>
              <a:t>2012-07-13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A7FB-2AD1-4A8F-AE2D-EF1AE192199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DD49-100F-4B53-A860-B5E19BDFE273}" type="datetimeFigureOut">
              <a:rPr lang="ko-KR" altLang="en-US" smtClean="0"/>
              <a:pPr/>
              <a:t>2012-07-13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A7FB-2AD1-4A8F-AE2D-EF1AE192199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DD49-100F-4B53-A860-B5E19BDFE273}" type="datetimeFigureOut">
              <a:rPr lang="ko-KR" altLang="en-US" smtClean="0"/>
              <a:pPr/>
              <a:t>2012-07-13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A7FB-2AD1-4A8F-AE2D-EF1AE192199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ko-KR" alt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그림을 추가하려면 아이콘을 클릭하십시오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DD49-100F-4B53-A860-B5E19BDFE273}" type="datetimeFigureOut">
              <a:rPr lang="ko-KR" altLang="en-US" smtClean="0"/>
              <a:pPr/>
              <a:t>2012-07-13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A7FB-2AD1-4A8F-AE2D-EF1AE192199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EE8DD49-100F-4B53-A860-B5E19BDFE273}" type="datetimeFigureOut">
              <a:rPr lang="ko-KR" altLang="en-US" smtClean="0"/>
              <a:pPr/>
              <a:t>2012-07-13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6F1A7FB-2AD1-4A8F-AE2D-EF1AE192199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1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1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1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1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1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1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1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1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1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1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470025"/>
          </a:xfrm>
        </p:spPr>
        <p:txBody>
          <a:bodyPr/>
          <a:lstStyle/>
          <a:p>
            <a:r>
              <a:rPr lang="ko-KR" altLang="en-US" dirty="0" smtClean="0"/>
              <a:t>포사체 실험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140968"/>
            <a:ext cx="6400800" cy="2497832"/>
          </a:xfrm>
        </p:spPr>
        <p:txBody>
          <a:bodyPr/>
          <a:lstStyle/>
          <a:p>
            <a:r>
              <a:rPr lang="en-US" altLang="ko-KR" dirty="0" smtClean="0"/>
              <a:t>1</a:t>
            </a:r>
            <a:r>
              <a:rPr lang="ko-KR" altLang="en-US" dirty="0" smtClean="0"/>
              <a:t>조</a:t>
            </a:r>
            <a:endParaRPr lang="en-US" altLang="ko-KR" dirty="0" smtClean="0"/>
          </a:p>
          <a:p>
            <a:r>
              <a:rPr lang="ko-KR" altLang="en-US" dirty="0" smtClean="0"/>
              <a:t>김민수 전수진 이예연</a:t>
            </a:r>
            <a:endParaRPr lang="en-US" altLang="ko-KR" dirty="0" smtClean="0"/>
          </a:p>
          <a:p>
            <a:r>
              <a:rPr lang="ko-KR" altLang="en-US" dirty="0" smtClean="0"/>
              <a:t>오혜윤 최지수</a:t>
            </a: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준비물 </a:t>
            </a:r>
            <a:r>
              <a:rPr lang="en-US" altLang="ko-KR" dirty="0" smtClean="0"/>
              <a:t>(4/4)</a:t>
            </a:r>
            <a:endParaRPr lang="ko-KR" altLang="en-US" dirty="0"/>
          </a:p>
        </p:txBody>
      </p:sp>
      <p:pic>
        <p:nvPicPr>
          <p:cNvPr id="6" name="내용 개체 틀 5" descr="준비물-포토게이트타이머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332037"/>
            <a:ext cx="3394472" cy="4525963"/>
          </a:xfrm>
        </p:spPr>
      </p:pic>
      <p:pic>
        <p:nvPicPr>
          <p:cNvPr id="8" name="내용 개체 틀 7" descr="준비물-센서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749528" y="1268760"/>
            <a:ext cx="3394472" cy="4525963"/>
          </a:xfrm>
        </p:spPr>
      </p:pic>
      <p:sp>
        <p:nvSpPr>
          <p:cNvPr id="5" name="TextBox 4"/>
          <p:cNvSpPr txBox="1"/>
          <p:nvPr/>
        </p:nvSpPr>
        <p:spPr>
          <a:xfrm>
            <a:off x="899592" y="170080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고정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76256" y="623731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mtClean="0"/>
              <a:t>물리센서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공의 초기속도 측정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467544" y="2708920"/>
            <a:ext cx="8229600" cy="4525963"/>
          </a:xfrm>
        </p:spPr>
        <p:txBody>
          <a:bodyPr/>
          <a:lstStyle/>
          <a:p>
            <a:r>
              <a:rPr lang="ko-KR" altLang="en-US" dirty="0" smtClean="0"/>
              <a:t>의의</a:t>
            </a:r>
            <a:endParaRPr lang="en-US" altLang="ko-KR" dirty="0" smtClean="0"/>
          </a:p>
          <a:p>
            <a:r>
              <a:rPr lang="ko-KR" altLang="en-US" dirty="0" smtClean="0"/>
              <a:t>오차줄이기</a:t>
            </a:r>
            <a:endParaRPr lang="en-US" altLang="ko-KR" dirty="0" smtClean="0"/>
          </a:p>
          <a:p>
            <a:r>
              <a:rPr lang="ko-KR" altLang="en-US" dirty="0" smtClean="0"/>
              <a:t>측정방법</a:t>
            </a:r>
            <a:endParaRPr lang="en-US" altLang="ko-KR" dirty="0" smtClean="0"/>
          </a:p>
          <a:p>
            <a:r>
              <a:rPr lang="ko-KR" altLang="en-US" dirty="0" smtClean="0"/>
              <a:t>계산방법</a:t>
            </a: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실험</a:t>
            </a:r>
            <a:r>
              <a:rPr lang="en-US" altLang="ko-KR" dirty="0" smtClean="0"/>
              <a:t>1 (1/12) </a:t>
            </a:r>
            <a:br>
              <a:rPr lang="en-US" altLang="ko-KR" dirty="0" smtClean="0"/>
            </a:br>
            <a:r>
              <a:rPr lang="ko-KR" altLang="en-US" dirty="0" smtClean="0"/>
              <a:t>공의 초기속도</a:t>
            </a:r>
            <a:r>
              <a:rPr lang="en-US" altLang="ko-KR" dirty="0" smtClean="0"/>
              <a:t>  </a:t>
            </a:r>
            <a:r>
              <a:rPr lang="ko-KR" altLang="en-US" dirty="0" smtClean="0"/>
              <a:t>측정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smtClean="0"/>
              <a:t>포토게이트</a:t>
            </a:r>
            <a:r>
              <a:rPr lang="ko-KR" altLang="en-US" baseline="0" dirty="0" smtClean="0"/>
              <a:t> 타이머</a:t>
            </a:r>
            <a:r>
              <a:rPr lang="ko-KR" altLang="en-US" dirty="0" smtClean="0"/>
              <a:t>를 이용한 방법</a:t>
            </a:r>
            <a:endParaRPr lang="ko-KR" alt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o-KR" altLang="ko-KR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실험</a:t>
            </a:r>
            <a:r>
              <a:rPr lang="en-US" altLang="ko-KR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 (2/12) </a:t>
            </a:r>
            <a:br>
              <a:rPr lang="en-US" altLang="ko-KR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ko-KR" altLang="en-US" dirty="0" smtClean="0"/>
              <a:t>공의 초기속도 측정의 의의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6600" dirty="0" smtClean="0"/>
              <a:t>초기속도를 알아야 물체가 얼마나 멀리 갈지 알 수 있기 때문이다</a:t>
            </a:r>
            <a:endParaRPr lang="ko-KR" alt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o-KR" altLang="ko-KR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실험</a:t>
            </a:r>
            <a:r>
              <a:rPr lang="en-US" altLang="ko-KR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 (3/12) </a:t>
            </a:r>
            <a:br>
              <a:rPr lang="en-US" altLang="ko-KR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ko-KR" altLang="en-US" dirty="0" smtClean="0"/>
              <a:t>초기 속력을 잘 측정해야 하는 이유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5400" dirty="0" smtClean="0"/>
              <a:t>초기속력이 정확하지 않으면 실험에 오차가 커질 수 있다</a:t>
            </a:r>
            <a:r>
              <a:rPr lang="en-US" altLang="ko-KR" sz="5400" dirty="0" smtClean="0"/>
              <a:t>.</a:t>
            </a:r>
            <a:endParaRPr lang="ko-KR" alt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o-KR" altLang="ko-KR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실험</a:t>
            </a:r>
            <a:r>
              <a:rPr lang="en-US" altLang="ko-KR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 (4/12) </a:t>
            </a:r>
            <a:br>
              <a:rPr lang="en-US" altLang="ko-KR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ko-KR" altLang="en-US" sz="6600" dirty="0" smtClean="0"/>
              <a:t>오차를 줄이는 방법</a:t>
            </a:r>
            <a:endParaRPr lang="ko-KR" altLang="en-US" sz="6600" dirty="0"/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ko-KR" altLang="ko-KR" sz="4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포토게이트</a:t>
            </a:r>
            <a:r>
              <a:rPr lang="ko-KR" altLang="ko-KR" sz="4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타이머</a:t>
            </a:r>
            <a:r>
              <a:rPr lang="ko-KR" altLang="en-US" sz="4400" dirty="0" smtClean="0"/>
              <a:t>에서 오차를 줄이면 된다</a:t>
            </a:r>
            <a:r>
              <a:rPr lang="en-US" altLang="ko-KR" sz="4400" dirty="0" smtClean="0"/>
              <a:t>.</a:t>
            </a:r>
            <a:r>
              <a:rPr lang="ko-KR" altLang="en-US" sz="4400" dirty="0" smtClean="0"/>
              <a:t> 센서 사이를 최소화하면 그 값이 더 정확히 측정된다</a:t>
            </a:r>
            <a:r>
              <a:rPr lang="en-US" altLang="ko-KR" sz="4400" dirty="0" smtClean="0"/>
              <a:t>. </a:t>
            </a:r>
            <a:r>
              <a:rPr lang="ko-KR" altLang="en-US" sz="4400" dirty="0" smtClean="0"/>
              <a:t>그이유는 사이를 최소화시키면 측정시간이 짧아지기 때문에 직선으로 운동하는 효과를 불수있다</a:t>
            </a:r>
            <a:r>
              <a:rPr lang="en-US" altLang="ko-KR" sz="44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o-KR" altLang="ko-KR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실험</a:t>
            </a:r>
            <a:r>
              <a:rPr lang="en-US" altLang="ko-KR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 (5/12) </a:t>
            </a:r>
            <a:br>
              <a:rPr lang="en-US" altLang="ko-KR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ko-KR" altLang="en-US" dirty="0" smtClean="0"/>
              <a:t>공의 초기속도 측정하는 법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ko-KR" sz="4000" dirty="0" smtClean="0"/>
              <a:t>1 </a:t>
            </a:r>
            <a:r>
              <a:rPr lang="en-US" altLang="ko-KR" sz="4400" dirty="0" smtClean="0"/>
              <a:t>. </a:t>
            </a:r>
            <a:r>
              <a:rPr lang="ko-KR" altLang="en-US" sz="4400" dirty="0" err="1" smtClean="0"/>
              <a:t>발사총에</a:t>
            </a:r>
            <a:r>
              <a:rPr lang="ko-KR" altLang="en-US" sz="4400" dirty="0" smtClean="0"/>
              <a:t> </a:t>
            </a:r>
            <a:r>
              <a:rPr lang="en-US" altLang="ko-KR" sz="4400" dirty="0" smtClean="0"/>
              <a:t>2</a:t>
            </a:r>
            <a:r>
              <a:rPr lang="ko-KR" altLang="en-US" sz="4400" dirty="0" smtClean="0"/>
              <a:t>개의 </a:t>
            </a:r>
            <a:r>
              <a:rPr lang="ko-KR" altLang="ko-KR" sz="4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포토게이트</a:t>
            </a:r>
            <a:r>
              <a:rPr lang="ko-KR" altLang="ko-KR" sz="4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타이머</a:t>
            </a:r>
            <a:r>
              <a:rPr lang="en-US" altLang="ko-KR" sz="4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4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적외선센서를 </a:t>
            </a:r>
            <a:r>
              <a:rPr lang="ko-KR" altLang="en-US" sz="4400" dirty="0" smtClean="0"/>
              <a:t>연결한 후</a:t>
            </a:r>
            <a:r>
              <a:rPr lang="en-US" altLang="ko-KR" sz="4400" dirty="0" smtClean="0"/>
              <a:t>,</a:t>
            </a:r>
            <a:r>
              <a:rPr lang="ko-KR" altLang="en-US" sz="4400" dirty="0" smtClean="0"/>
              <a:t> 공이 수평으로 발사되도록 </a:t>
            </a:r>
            <a:r>
              <a:rPr lang="ko-KR" altLang="en-US" sz="4400" dirty="0" err="1" smtClean="0"/>
              <a:t>발사총을</a:t>
            </a:r>
            <a:r>
              <a:rPr lang="ko-KR" altLang="en-US" sz="4400" dirty="0" smtClean="0"/>
              <a:t> 설치한 후 </a:t>
            </a:r>
            <a:r>
              <a:rPr lang="en-US" altLang="ko-KR" sz="4400" dirty="0" smtClean="0"/>
              <a:t>2</a:t>
            </a:r>
            <a:r>
              <a:rPr lang="ko-KR" altLang="en-US" sz="4400" dirty="0" smtClean="0"/>
              <a:t>개의 센서</a:t>
            </a:r>
            <a:r>
              <a:rPr lang="en-US" altLang="ko-KR" sz="4400" dirty="0" smtClean="0"/>
              <a:t> </a:t>
            </a:r>
            <a:r>
              <a:rPr lang="ko-KR" altLang="en-US" sz="4400" dirty="0" smtClean="0"/>
              <a:t>사이의 간격을 잰다</a:t>
            </a:r>
            <a:r>
              <a:rPr lang="en-US" altLang="ko-KR" sz="4400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실험</a:t>
            </a:r>
            <a:r>
              <a:rPr lang="en-US" altLang="ko-KR" dirty="0" smtClean="0"/>
              <a:t>1 (5/12)-2</a:t>
            </a:r>
            <a:endParaRPr lang="ko-KR" altLang="en-US" dirty="0"/>
          </a:p>
        </p:txBody>
      </p:sp>
      <p:pic>
        <p:nvPicPr>
          <p:cNvPr id="4" name="내용 개체 틀 3" descr="실험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480" y="1691322"/>
            <a:ext cx="6035040" cy="452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o-KR" altLang="ko-KR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실험</a:t>
            </a:r>
            <a:r>
              <a:rPr lang="en-US" altLang="ko-KR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 (6/12) </a:t>
            </a:r>
            <a:br>
              <a:rPr lang="en-US" altLang="ko-KR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ko-KR" altLang="en-US" dirty="0" smtClean="0"/>
              <a:t>공의 초기속도 측정하는 법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 smtClean="0"/>
              <a:t>2 . </a:t>
            </a:r>
            <a:r>
              <a:rPr lang="ko-KR" altLang="en-US" sz="4000" dirty="0" smtClean="0"/>
              <a:t>발사총의 발사강도를 약하게 조절한 뒤 쇠공을 넣는다</a:t>
            </a:r>
            <a:r>
              <a:rPr lang="en-US" altLang="ko-KR" sz="40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실험</a:t>
            </a:r>
            <a:r>
              <a:rPr lang="en-US" altLang="ko-KR" dirty="0" smtClean="0"/>
              <a:t>1 (6/12)-2</a:t>
            </a:r>
            <a:endParaRPr lang="ko-KR" altLang="en-US" dirty="0"/>
          </a:p>
        </p:txBody>
      </p:sp>
      <p:pic>
        <p:nvPicPr>
          <p:cNvPr id="4" name="내용 개체 틀 3" descr="실험1.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5857" y="0"/>
            <a:ext cx="51434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역할분담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김민수 실험</a:t>
            </a:r>
            <a:r>
              <a:rPr lang="en-US" altLang="ko-KR" dirty="0" smtClean="0"/>
              <a:t>, PPT, </a:t>
            </a:r>
            <a:r>
              <a:rPr lang="ko-KR" altLang="en-US" dirty="0" smtClean="0"/>
              <a:t>발표</a:t>
            </a:r>
            <a:endParaRPr lang="en-US" altLang="ko-KR" dirty="0" smtClean="0"/>
          </a:p>
          <a:p>
            <a:r>
              <a:rPr lang="ko-KR" altLang="en-US" dirty="0" smtClean="0"/>
              <a:t>전수진 </a:t>
            </a:r>
            <a:r>
              <a:rPr lang="en-US" altLang="ko-KR" dirty="0" smtClean="0"/>
              <a:t>PPT, </a:t>
            </a:r>
            <a:r>
              <a:rPr lang="ko-KR" altLang="en-US" dirty="0" smtClean="0"/>
              <a:t>발표</a:t>
            </a:r>
            <a:endParaRPr lang="en-US" altLang="ko-KR" dirty="0" smtClean="0"/>
          </a:p>
          <a:p>
            <a:r>
              <a:rPr lang="ko-KR" altLang="en-US" dirty="0" smtClean="0"/>
              <a:t>이예연 </a:t>
            </a:r>
            <a:r>
              <a:rPr lang="en-US" altLang="ko-KR" dirty="0" smtClean="0"/>
              <a:t>PPT, </a:t>
            </a:r>
            <a:r>
              <a:rPr lang="ko-KR" altLang="en-US" dirty="0" smtClean="0"/>
              <a:t>발표</a:t>
            </a:r>
            <a:endParaRPr lang="en-US" altLang="ko-KR" dirty="0" smtClean="0"/>
          </a:p>
          <a:p>
            <a:r>
              <a:rPr lang="ko-KR" altLang="en-US" dirty="0" smtClean="0"/>
              <a:t>오혜윤 자료 수집 및 가공</a:t>
            </a:r>
            <a:endParaRPr lang="en-US" altLang="ko-KR" dirty="0" smtClean="0"/>
          </a:p>
          <a:p>
            <a:r>
              <a:rPr lang="ko-KR" altLang="en-US" dirty="0" smtClean="0"/>
              <a:t>최지수 자료 수집 및 가공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o-KR" altLang="ko-KR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실험</a:t>
            </a:r>
            <a:r>
              <a:rPr lang="en-US" altLang="ko-KR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 (7/12) </a:t>
            </a:r>
            <a:br>
              <a:rPr lang="en-US" altLang="ko-KR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ko-KR" altLang="en-US" dirty="0" smtClean="0"/>
              <a:t>공의 초기속도 측정하는 법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 smtClean="0"/>
              <a:t>3 . Timer</a:t>
            </a:r>
            <a:r>
              <a:rPr lang="ko-KR" altLang="en-US" sz="4000" dirty="0" smtClean="0"/>
              <a:t>를 작동시켜 발사된 공이 두개의 센서를 지나는데에 걸리는 시간을 측정한다</a:t>
            </a:r>
            <a:r>
              <a:rPr lang="en-US" altLang="ko-KR" sz="4000" dirty="0" smtClean="0"/>
              <a:t>.</a:t>
            </a:r>
            <a:endParaRPr lang="ko-KR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실험</a:t>
            </a:r>
            <a:r>
              <a:rPr lang="en-US" altLang="ko-KR" dirty="0" smtClean="0"/>
              <a:t>1 (7/12)-2</a:t>
            </a:r>
            <a:endParaRPr lang="ko-KR" altLang="en-US" dirty="0"/>
          </a:p>
        </p:txBody>
      </p:sp>
      <p:pic>
        <p:nvPicPr>
          <p:cNvPr id="5" name="내용 개체 틀 4" descr="실험1.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125" y="1691322"/>
            <a:ext cx="3395749" cy="452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o-KR" altLang="ko-KR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실험</a:t>
            </a:r>
            <a:r>
              <a:rPr lang="en-US" altLang="ko-KR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 (8/12) </a:t>
            </a:r>
            <a:br>
              <a:rPr lang="en-US" altLang="ko-KR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ko-KR" altLang="en-US" sz="4400" dirty="0" smtClean="0"/>
              <a:t>공의 초기속도 측정하는 법</a:t>
            </a:r>
            <a:endParaRPr lang="ko-KR" altLang="en-US" sz="4400" dirty="0"/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 smtClean="0"/>
              <a:t>4 . </a:t>
            </a:r>
            <a:r>
              <a:rPr lang="ko-KR" altLang="en-US" sz="4000" dirty="0" smtClean="0"/>
              <a:t>공을 </a:t>
            </a:r>
            <a:r>
              <a:rPr lang="en-US" altLang="ko-KR" sz="4000" dirty="0" smtClean="0"/>
              <a:t>3</a:t>
            </a:r>
            <a:r>
              <a:rPr lang="ko-KR" altLang="en-US" sz="4000" dirty="0" smtClean="0"/>
              <a:t>회 이상 발사한 후 이 시간의 평균값을 구하여 기록한다</a:t>
            </a:r>
            <a:r>
              <a:rPr lang="en-US" altLang="ko-KR" sz="4000" dirty="0" smtClean="0"/>
              <a:t>.</a:t>
            </a:r>
            <a:endParaRPr lang="ko-KR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o-KR" altLang="ko-KR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실험</a:t>
            </a:r>
            <a:r>
              <a:rPr lang="en-US" altLang="ko-KR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 (9/12) </a:t>
            </a:r>
            <a:br>
              <a:rPr lang="en-US" altLang="ko-KR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ko-KR" altLang="en-US" dirty="0" smtClean="0"/>
              <a:t>공의 초기속도 측정하는 법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 smtClean="0"/>
              <a:t>5 . </a:t>
            </a:r>
            <a:r>
              <a:rPr lang="ko-KR" altLang="en-US" sz="4000" dirty="0" smtClean="0"/>
              <a:t>발사강도를 달리하여 실험을 되풀이한다</a:t>
            </a:r>
            <a:r>
              <a:rPr lang="en-US" altLang="ko-KR" sz="4000" dirty="0" smtClean="0"/>
              <a:t>.</a:t>
            </a:r>
            <a:endParaRPr lang="ko-KR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o-KR" altLang="ko-KR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실험</a:t>
            </a:r>
            <a:r>
              <a:rPr lang="en-US" altLang="ko-KR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 (10/12) </a:t>
            </a:r>
            <a:br>
              <a:rPr lang="en-US" altLang="ko-KR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altLang="ko-KR" dirty="0" smtClean="0"/>
              <a:t>1.</a:t>
            </a:r>
            <a:r>
              <a:rPr lang="ko-KR" altLang="en-US" dirty="0" smtClean="0"/>
              <a:t>수평 도달거리를 알게 된 경우</a:t>
            </a:r>
            <a:endParaRPr lang="ko-KR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1712" y="1766887"/>
            <a:ext cx="4600575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o-KR" altLang="ko-KR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실험</a:t>
            </a:r>
            <a:r>
              <a:rPr lang="en-US" altLang="ko-KR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 (11/12) </a:t>
            </a:r>
            <a:br>
              <a:rPr lang="en-US" altLang="ko-KR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altLang="ko-KR" dirty="0" smtClean="0"/>
              <a:t>2.</a:t>
            </a:r>
            <a:r>
              <a:rPr lang="ko-KR" altLang="en-US" dirty="0" smtClean="0"/>
              <a:t>체공시간을 알게 된 경우</a:t>
            </a:r>
            <a:endParaRPr lang="ko-KR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7075" y="3124200"/>
            <a:ext cx="26098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o-KR" altLang="ko-KR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실험</a:t>
            </a:r>
            <a:r>
              <a:rPr lang="en-US" altLang="ko-KR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 (12/12) </a:t>
            </a:r>
            <a:br>
              <a:rPr lang="en-US" altLang="ko-KR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altLang="ko-KR" dirty="0" smtClean="0"/>
              <a:t>3.</a:t>
            </a:r>
            <a:r>
              <a:rPr lang="ko-KR" altLang="en-US" dirty="0" smtClean="0"/>
              <a:t>최대 높이를 알게 된 경우</a:t>
            </a:r>
            <a:endParaRPr lang="ko-KR" alt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4012" y="2252662"/>
            <a:ext cx="589597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의의</a:t>
            </a:r>
            <a:endParaRPr lang="en-US" altLang="ko-KR" dirty="0" smtClean="0"/>
          </a:p>
          <a:p>
            <a:r>
              <a:rPr lang="ko-KR" altLang="en-US" dirty="0" smtClean="0"/>
              <a:t>방법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-</a:t>
            </a:r>
            <a:r>
              <a:rPr lang="ko-KR" altLang="en-US" dirty="0" smtClean="0"/>
              <a:t>준비물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-</a:t>
            </a:r>
            <a:r>
              <a:rPr lang="ko-KR" altLang="en-US" dirty="0" smtClean="0"/>
              <a:t>실험</a:t>
            </a:r>
            <a:r>
              <a:rPr lang="en-US" altLang="ko-KR" dirty="0" smtClean="0"/>
              <a:t>1,2,3</a:t>
            </a:r>
          </a:p>
          <a:p>
            <a:r>
              <a:rPr lang="ko-KR" altLang="en-US" dirty="0" smtClean="0"/>
              <a:t>결과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-</a:t>
            </a:r>
            <a:r>
              <a:rPr lang="ko-KR" altLang="en-US" dirty="0" smtClean="0"/>
              <a:t>의의에 대한 결과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-</a:t>
            </a:r>
            <a:r>
              <a:rPr lang="ko-KR" altLang="en-US" dirty="0" smtClean="0"/>
              <a:t>표형식</a:t>
            </a: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포사체실험의 의의</a:t>
            </a:r>
            <a:r>
              <a:rPr lang="en-US" altLang="ko-KR" dirty="0" smtClean="0"/>
              <a:t>(</a:t>
            </a:r>
            <a:r>
              <a:rPr lang="ko-KR" altLang="en-US" dirty="0" smtClean="0"/>
              <a:t>목적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중력이 작용하여 포물선운동하는 물체의 운동을 수직</a:t>
            </a:r>
            <a:r>
              <a:rPr lang="en-US" altLang="ko-KR" dirty="0" smtClean="0"/>
              <a:t>/</a:t>
            </a:r>
            <a:r>
              <a:rPr lang="ko-KR" altLang="en-US" dirty="0" smtClean="0"/>
              <a:t>수평방향으로 나누어 다루어 도달거리 및 소요시간을 계산 및 측정하며 그것의 오차를 줄이기위하여 노력해본다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안전 유의사항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68262"/>
            <a:ext cx="9052983" cy="678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준비물</a:t>
            </a:r>
            <a:endParaRPr lang="ko-KR" altLang="en-US" dirty="0"/>
          </a:p>
        </p:txBody>
      </p:sp>
      <p:pic>
        <p:nvPicPr>
          <p:cNvPr id="4" name="내용 개체 틀 3" descr="준비물-메인(가공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23728" y="0"/>
            <a:ext cx="5184576" cy="69127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준비물 </a:t>
            </a:r>
            <a:r>
              <a:rPr lang="en-US" altLang="ko-KR" dirty="0" smtClean="0"/>
              <a:t>(1/4)</a:t>
            </a:r>
            <a:endParaRPr lang="ko-KR" altLang="en-US" dirty="0"/>
          </a:p>
        </p:txBody>
      </p:sp>
      <p:pic>
        <p:nvPicPr>
          <p:cNvPr id="4" name="내용 개체 틀 3" descr="준비물-A4용지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3968" y="1556792"/>
            <a:ext cx="4860032" cy="3645024"/>
          </a:xfrm>
        </p:spPr>
      </p:pic>
      <p:pic>
        <p:nvPicPr>
          <p:cNvPr id="5" name="그림 4" descr="준비물-먹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49240"/>
            <a:ext cx="5184576" cy="42087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9592" y="184482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mtClean="0"/>
              <a:t>먹지</a:t>
            </a:r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6156176" y="558924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A4</a:t>
            </a:r>
            <a:r>
              <a:rPr lang="ko-KR" altLang="en-US" dirty="0" smtClean="0"/>
              <a:t>용지 </a:t>
            </a:r>
            <a:r>
              <a:rPr lang="en-US" altLang="ko-KR" dirty="0" smtClean="0"/>
              <a:t>(</a:t>
            </a:r>
            <a:r>
              <a:rPr lang="ko-KR" altLang="en-US" dirty="0" smtClean="0"/>
              <a:t>기록지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준비물 </a:t>
            </a:r>
            <a:r>
              <a:rPr lang="en-US" altLang="ko-KR" dirty="0" smtClean="0"/>
              <a:t>(2/4)</a:t>
            </a:r>
            <a:endParaRPr lang="ko-KR" altLang="en-US" dirty="0"/>
          </a:p>
        </p:txBody>
      </p:sp>
      <p:pic>
        <p:nvPicPr>
          <p:cNvPr id="7" name="내용 개체 틀 6" descr="준비물-쇠공과 막대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3394472" cy="4525963"/>
          </a:xfrm>
        </p:spPr>
      </p:pic>
      <p:pic>
        <p:nvPicPr>
          <p:cNvPr id="9" name="내용 개체 틀 8" descr="준비물-포토게이트타이머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026007"/>
            <a:ext cx="4038600" cy="3674348"/>
          </a:xfrm>
        </p:spPr>
      </p:pic>
      <p:sp>
        <p:nvSpPr>
          <p:cNvPr id="10" name="TextBox 9"/>
          <p:cNvSpPr txBox="1"/>
          <p:nvPr/>
        </p:nvSpPr>
        <p:spPr>
          <a:xfrm>
            <a:off x="539552" y="587727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쇠공과 막대기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292080" y="177281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발사총과 적외선센서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준비물 </a:t>
            </a:r>
            <a:r>
              <a:rPr lang="en-US" altLang="ko-KR" dirty="0" smtClean="0"/>
              <a:t>(3/4)</a:t>
            </a:r>
            <a:endParaRPr lang="ko-KR" altLang="en-US" dirty="0"/>
          </a:p>
        </p:txBody>
      </p:sp>
      <p:pic>
        <p:nvPicPr>
          <p:cNvPr id="6" name="내용 개체 틀 5" descr="준비물-포토게이트타이머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829050"/>
            <a:ext cx="4038600" cy="3028950"/>
          </a:xfrm>
        </p:spPr>
      </p:pic>
      <p:pic>
        <p:nvPicPr>
          <p:cNvPr id="7" name="내용 개체 틀 6" descr="준비물-포토게이트타이머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749528" y="1196752"/>
            <a:ext cx="3394472" cy="4525963"/>
          </a:xfrm>
        </p:spPr>
      </p:pic>
      <p:sp>
        <p:nvSpPr>
          <p:cNvPr id="8" name="TextBox 7"/>
          <p:cNvSpPr txBox="1"/>
          <p:nvPr/>
        </p:nvSpPr>
        <p:spPr>
          <a:xfrm>
            <a:off x="1403648" y="1916832"/>
            <a:ext cx="1368152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mtClean="0"/>
              <a:t>포토게이트 타이머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광선">
  <a:themeElements>
    <a:clrScheme name="광선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광선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광선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329</TotalTime>
  <Words>300</Words>
  <Application>Microsoft Office PowerPoint</Application>
  <PresentationFormat>화면 슬라이드 쇼(4:3)</PresentationFormat>
  <Paragraphs>59</Paragraphs>
  <Slides>26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27" baseType="lpstr">
      <vt:lpstr>광선</vt:lpstr>
      <vt:lpstr>포사체 실험</vt:lpstr>
      <vt:lpstr>역할분담</vt:lpstr>
      <vt:lpstr>목차</vt:lpstr>
      <vt:lpstr>포사체실험의 의의(목적)</vt:lpstr>
      <vt:lpstr>안전 유의사항</vt:lpstr>
      <vt:lpstr>준비물</vt:lpstr>
      <vt:lpstr>준비물 (1/4)</vt:lpstr>
      <vt:lpstr>준비물 (2/4)</vt:lpstr>
      <vt:lpstr>준비물 (3/4)</vt:lpstr>
      <vt:lpstr>준비물 (4/4)</vt:lpstr>
      <vt:lpstr>공의 초기속도 측정  목차</vt:lpstr>
      <vt:lpstr>실험1 (1/12)  공의 초기속도  측정</vt:lpstr>
      <vt:lpstr>실험1 (2/12)  공의 초기속도 측정의 의의</vt:lpstr>
      <vt:lpstr>실험1 (3/12)  초기 속력을 잘 측정해야 하는 이유</vt:lpstr>
      <vt:lpstr>실험1 (4/12)  오차를 줄이는 방법</vt:lpstr>
      <vt:lpstr>실험1 (5/12)  공의 초기속도 측정하는 법</vt:lpstr>
      <vt:lpstr>실험1 (5/12)-2</vt:lpstr>
      <vt:lpstr>실험1 (6/12)  공의 초기속도 측정하는 법</vt:lpstr>
      <vt:lpstr>실험1 (6/12)-2</vt:lpstr>
      <vt:lpstr>실험1 (7/12)  공의 초기속도 측정하는 법</vt:lpstr>
      <vt:lpstr>실험1 (7/12)-2</vt:lpstr>
      <vt:lpstr>실험1 (8/12)  공의 초기속도 측정하는 법</vt:lpstr>
      <vt:lpstr>실험1 (9/12)  공의 초기속도 측정하는 법</vt:lpstr>
      <vt:lpstr>실험1 (10/12)  1.수평 도달거리를 알게 된 경우</vt:lpstr>
      <vt:lpstr>실험1 (11/12)  2.체공시간을 알게 된 경우</vt:lpstr>
      <vt:lpstr>실험1 (12/12)  3.최대 높이를 알게 된 경우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포사체 실험</dc:title>
  <dc:creator>user</dc:creator>
  <cp:lastModifiedBy>user</cp:lastModifiedBy>
  <cp:revision>41</cp:revision>
  <dcterms:created xsi:type="dcterms:W3CDTF">2012-03-16T09:25:57Z</dcterms:created>
  <dcterms:modified xsi:type="dcterms:W3CDTF">2012-07-12T15:03:32Z</dcterms:modified>
</cp:coreProperties>
</file>